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5110005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385121" y="2849803"/>
            <a:ext cx="57741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ΑΝΤΩΝΑΤΟΥ ΟΥΡΑΝΙΑ ΚΑΙ ΣΙΑ ΙΔΙΩΤΙΚΗΣ ΚΕΦΑΛΑΙΟΥΧΙΚΗΣ ΕΤΑΙΡΕΙΑΣ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244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22</cp:revision>
  <dcterms:created xsi:type="dcterms:W3CDTF">2021-05-19T11:41:06Z</dcterms:created>
  <dcterms:modified xsi:type="dcterms:W3CDTF">2021-06-28T08:33:17Z</dcterms:modified>
</cp:coreProperties>
</file>