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/>
              <a:t>5128668</a:t>
            </a:r>
            <a:endParaRPr lang="el-GR" dirty="0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166640" y="2874868"/>
            <a:ext cx="57741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ΚΟΥΚΟΥΦΛΗΣ ΔΗΜΗΤΡΙΟΣ &amp; ΣΙΑ ΙΔΙΩΤΙΚΗ ΚΕΦΑΛΑΙΟΥΧΙΚΗ ΕΤΑΙΡΕΙΑ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244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18</cp:revision>
  <dcterms:created xsi:type="dcterms:W3CDTF">2021-05-19T11:41:06Z</dcterms:created>
  <dcterms:modified xsi:type="dcterms:W3CDTF">2021-06-28T08:24:15Z</dcterms:modified>
</cp:coreProperties>
</file>