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ia Antonatou" initials="RA" lastIdx="1" clrIdx="0">
    <p:extLst>
      <p:ext uri="{19B8F6BF-5375-455C-9EA6-DF929625EA0E}">
        <p15:presenceInfo xmlns:p15="http://schemas.microsoft.com/office/powerpoint/2012/main" userId="ce5bf4f93359ef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F9E707F-D7CB-416B-871F-5CC68C0B1142}"/>
              </a:ext>
            </a:extLst>
          </p:cNvPr>
          <p:cNvSpPr txBox="1"/>
          <p:nvPr/>
        </p:nvSpPr>
        <p:spPr>
          <a:xfrm>
            <a:off x="4400550" y="2472454"/>
            <a:ext cx="12144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5128984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84F33ABF-4137-470E-B146-4FD4C508762D}"/>
              </a:ext>
            </a:extLst>
          </p:cNvPr>
          <p:cNvSpPr txBox="1"/>
          <p:nvPr/>
        </p:nvSpPr>
        <p:spPr>
          <a:xfrm>
            <a:off x="3262312" y="2876901"/>
            <a:ext cx="577418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300" dirty="0"/>
              <a:t>BOUTIQUE ΓΥΜΝΑΣΤΗΡΙΟ ΠΑΛΑΙΟ ΦΑΛΗΡΟ ΙΔΙΩΤΙΚΗ ΚΕΦΑΛΑΙΟΥΧΙΚΗ ΕΤΑΙΡΕΙΑ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751B4DA-31DE-4F61-BA66-E027F57F2AA5}"/>
              </a:ext>
            </a:extLst>
          </p:cNvPr>
          <p:cNvSpPr txBox="1"/>
          <p:nvPr/>
        </p:nvSpPr>
        <p:spPr>
          <a:xfrm>
            <a:off x="6547537" y="5642714"/>
            <a:ext cx="118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40.000 €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244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Rania Antonatou</cp:lastModifiedBy>
  <cp:revision>16</cp:revision>
  <dcterms:created xsi:type="dcterms:W3CDTF">2021-05-19T11:41:06Z</dcterms:created>
  <dcterms:modified xsi:type="dcterms:W3CDTF">2021-06-28T08:22:39Z</dcterms:modified>
</cp:coreProperties>
</file>